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AF7"/>
    <a:srgbClr val="2891D8"/>
    <a:srgbClr val="2C36FC"/>
    <a:srgbClr val="F7FCFF"/>
    <a:srgbClr val="4AA2DE"/>
    <a:srgbClr val="E8F6FE"/>
    <a:srgbClr val="C3E7FD"/>
    <a:srgbClr val="0F8BD7"/>
    <a:srgbClr val="1880CE"/>
    <a:srgbClr val="16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50" d="100"/>
          <a:sy n="50" d="100"/>
        </p:scale>
        <p:origin x="1602" y="156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0378" y="2340575"/>
            <a:ext cx="7502525" cy="1047417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Goes Here</a:t>
            </a: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7"/>
            <a:ext cx="10801350" cy="28619449"/>
          </a:xfrm>
          <a:prstGeom prst="rect">
            <a:avLst/>
          </a:prstGeom>
          <a:noFill/>
          <a:ln w="762000" cmpd="thickThin">
            <a:solidFill>
              <a:srgbClr val="2DAAF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4464696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3528592"/>
            <a:ext cx="6389687" cy="43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25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5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Affiliations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648272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504131" y="285148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505943" y="2664496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614294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8281120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 algn="just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 algn="just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3609712"/>
            <a:ext cx="898002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pPr algn="just"/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cmse@cmseconf.org </a:t>
            </a:r>
            <a:r>
              <a:rPr lang="en-US" altLang="zh-CN" sz="3200" dirty="0">
                <a:solidFill>
                  <a:schemeClr val="bg2"/>
                </a:solidFill>
                <a:latin typeface="Palatino Linotype" pitchFamily="18" charset="0"/>
              </a:rPr>
              <a:t>or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cmse@academicconf.com </a:t>
            </a:r>
            <a:r>
              <a:rPr lang="en-US" altLang="zh-CN" sz="3200" dirty="0">
                <a:latin typeface="Palatino Linotype" pitchFamily="18" charset="0"/>
              </a:rPr>
              <a:t>before</a:t>
            </a:r>
            <a:r>
              <a:rPr lang="en-US" altLang="zh-CN" sz="3200" dirty="0">
                <a:solidFill>
                  <a:schemeClr val="bg2"/>
                </a:solidFill>
                <a:latin typeface="Palatino Linotype" pitchFamily="18" charset="0"/>
              </a:rPr>
              <a:t> </a:t>
            </a:r>
            <a:r>
              <a:rPr lang="en-US" altLang="zh-CN" sz="3200" b="1" dirty="0">
                <a:solidFill>
                  <a:schemeClr val="bg2"/>
                </a:solidFill>
                <a:latin typeface="Palatino Linotype" pitchFamily="18" charset="0"/>
              </a:rPr>
              <a:t>Sept. 26, 2025</a:t>
            </a:r>
            <a:r>
              <a:rPr lang="en-US" altLang="zh-CN" sz="3200" dirty="0">
                <a:latin typeface="Palatino Linotype" pitchFamily="18" charset="0"/>
              </a:rPr>
              <a:t>. If you fail to send the poster before Sept. 26, please kindly print your poster and bring it to the conference site.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pPr algn="just"/>
            <a:r>
              <a:rPr lang="en-US" altLang="zh-CN" sz="3200" dirty="0">
                <a:latin typeface="Palatino Linotype" pitchFamily="18" charset="0"/>
              </a:rPr>
              <a:t>Please ensure your paper ID (CMSE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pPr algn="just"/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pPr algn="just"/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780AEC6B-9101-B14B-E644-C085B0758E62}"/>
              </a:ext>
            </a:extLst>
          </p:cNvPr>
          <p:cNvSpPr txBox="1"/>
          <p:nvPr/>
        </p:nvSpPr>
        <p:spPr>
          <a:xfrm>
            <a:off x="2563926" y="600071"/>
            <a:ext cx="2836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CMSE</a:t>
            </a:r>
            <a:r>
              <a:rPr lang="en-US" altLang="zh-TW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 2025</a:t>
            </a:r>
          </a:p>
          <a:p>
            <a:r>
              <a:rPr lang="en-US" altLang="zh-CN" sz="2400" b="1" dirty="0"/>
              <a:t>October 16-19, 2025</a:t>
            </a:r>
          </a:p>
          <a:p>
            <a:r>
              <a:rPr lang="en-GB" altLang="zh-CN" sz="2400" b="1" dirty="0"/>
              <a:t>Xi’an, China</a:t>
            </a: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C35A27F4-B32A-28AD-E85D-03216C72E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9" y="512272"/>
            <a:ext cx="1753656" cy="167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7199</TotalTime>
  <Words>208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標楷體</vt:lpstr>
      <vt:lpstr>Arial</vt:lpstr>
      <vt:lpstr>Palatino Linotype</vt:lpstr>
      <vt:lpstr>Times New Roman</vt:lpstr>
      <vt:lpstr>Wingdings</vt:lpstr>
      <vt:lpstr>Sakura</vt:lpstr>
      <vt:lpstr>Title Goes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administer</cp:lastModifiedBy>
  <cp:revision>843</cp:revision>
  <cp:lastPrinted>2002-03-27T11:30:05Z</cp:lastPrinted>
  <dcterms:created xsi:type="dcterms:W3CDTF">2001-11-06T12:26:33Z</dcterms:created>
  <dcterms:modified xsi:type="dcterms:W3CDTF">2024-12-10T00:56:13Z</dcterms:modified>
</cp:coreProperties>
</file>